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e1e2e480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e1e2e480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e1e2e494d_3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e1e2e494d_3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e1e2e494d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e1e2e494d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1e2e494d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1e2e494d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1e2e494d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e1e2e494d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e1e2e494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e1e2e494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e1e2e494d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e1e2e494d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e1e2e494d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e1e2e494d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e1e2e494d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e1e2e494d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e1e2e494d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e1e2e494d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e1e2e494d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e1e2e494d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e1e2e494d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e1e2e494d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e1e2e494d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e1e2e494d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Data30k_FindGoodKap_2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   0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175" y="361138"/>
            <a:ext cx="3387600" cy="25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625" y="383500"/>
            <a:ext cx="3327975" cy="24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125" y="2911037"/>
            <a:ext cx="3098983" cy="193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0.045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Data30k_FindGoodKap_10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0.96   0.96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6" name="Google Shape;136;p22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0.167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0.052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500" y="171450"/>
            <a:ext cx="3276150" cy="24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050" y="152400"/>
            <a:ext cx="3257551" cy="244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400" y="2800025"/>
            <a:ext cx="3536203" cy="221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Data30k_FindKappa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200 200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   0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5" name="Google Shape;145;p23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0.035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0.046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270850"/>
            <a:ext cx="3458025" cy="25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675" y="296025"/>
            <a:ext cx="3390899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0350" y="2788175"/>
            <a:ext cx="3158921" cy="19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Data30k_Ni_2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200 200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Ni = 2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800" y="180975"/>
            <a:ext cx="3390899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699" y="316875"/>
            <a:ext cx="3028501" cy="227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4125" y="2819400"/>
            <a:ext cx="3383281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245033" y="2031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CANNOT LEARN KAPPA WHEN NUMBER OF IMPURITY IS HIGHER THAN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Data30k_FindGoodKap_2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   0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" name="Google Shape;64;p14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0.286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0.043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150" y="314325"/>
            <a:ext cx="33274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850" y="354299"/>
            <a:ext cx="3220825" cy="2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938" y="2819437"/>
            <a:ext cx="3246121" cy="202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Data30k_FindGoodKap_2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   0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73" name="Google Shape;73;p15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0.045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0.025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325" y="400050"/>
            <a:ext cx="30226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2925" y="402775"/>
            <a:ext cx="3082475" cy="23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175" y="2876550"/>
            <a:ext cx="3199951" cy="199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Data30k_FindGoodKap_4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0.2   0.2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2" name="Google Shape;82;p16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0.046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0.024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475" y="152400"/>
            <a:ext cx="33782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125" y="152400"/>
            <a:ext cx="33782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525" y="2838450"/>
            <a:ext cx="3444239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Data30k_FindGoodKap_5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0.5   0.5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1" name="Google Shape;91;p17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0.049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0.026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25" y="152400"/>
            <a:ext cx="3333301" cy="24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300" y="115188"/>
            <a:ext cx="3432526" cy="257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4100" y="2689588"/>
            <a:ext cx="3438582" cy="214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Data30k_FindGoodKap_6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0.7   0.7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0" name="Google Shape;100;p18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0.044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0.023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525" y="352852"/>
            <a:ext cx="3385890" cy="25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100" y="352850"/>
            <a:ext cx="3385900" cy="253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525" y="3044677"/>
            <a:ext cx="3114279" cy="194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Data10k_FindGoodKap_7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9" name="Google Shape;109;p19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0.252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0.064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975" y="104775"/>
            <a:ext cx="344170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950" y="57150"/>
            <a:ext cx="3441700" cy="258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4125" y="2876556"/>
            <a:ext cx="3368030" cy="21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Data30k_FindGoodKap_8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0.8   0.8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" name="Google Shape;118;p20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0.050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0.026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175" y="228625"/>
            <a:ext cx="3527525" cy="26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800" y="228625"/>
            <a:ext cx="3527525" cy="264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1725" y="2979050"/>
            <a:ext cx="3143083" cy="196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348225" y="270850"/>
            <a:ext cx="2385900" cy="4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Data30k_FindGoodKap_9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amplitude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1   1         magnetic field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8   8         energy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400 400   smo 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2   3         nu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0000"/>
                </a:solidFill>
              </a:rPr>
              <a:t>0   1         Kap             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40  40      ld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0.9   0.9         ni density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Initial Learn = 0.03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7" name="Google Shape;127;p21"/>
          <p:cNvSpPr txBox="1"/>
          <p:nvPr/>
        </p:nvSpPr>
        <p:spPr>
          <a:xfrm>
            <a:off x="6619875" y="3505200"/>
            <a:ext cx="19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StdKap = 0.051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StdNu = 0.023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225" y="152400"/>
            <a:ext cx="3311067" cy="24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300" y="219075"/>
            <a:ext cx="3390899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525" y="2914650"/>
            <a:ext cx="3322322" cy="207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